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78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986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06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31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691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159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466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233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20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1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6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579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47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8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3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101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DE437F-C982-4EE5-ADE9-4FAA33BB04B3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36E9-8CD7-492A-B1D6-DE59452BF8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3406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B66F1-A458-4828-B95D-13FDDF092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839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</a:t>
            </a:r>
            <a:r>
              <a:rPr lang="en-US" dirty="0"/>
              <a:t> 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EB36B4-9439-48F7-964D-7FFE08C70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The lecture 15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1761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1110-0EFF-44D2-B2F7-1B6B04D2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Types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6B7FE4-8564-4247-9D48-14E5E4C78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996" y="1632829"/>
            <a:ext cx="9144000" cy="31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3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E1401-ED01-4E05-9444-5A31A7F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893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Lab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7DB526-7489-4040-BC0D-E40CAC03B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170" y="1811655"/>
            <a:ext cx="8947150" cy="41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800DD-6572-4873-8988-940C8505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NAT Scenario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3460E4-DBAE-4784-813F-CF14E247A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30" y="1852097"/>
            <a:ext cx="9169400" cy="25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626DE-BF1E-49B4-9B07-D96D92A5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NAT Scenario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5F4E0B-65E0-4176-9929-84C589CE4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30" y="1763339"/>
            <a:ext cx="9144000" cy="29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E670-8068-4FEF-954C-DCE92DEA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11985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NAT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B545F9-75E3-4B3C-89EA-B12E21C8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2142201"/>
            <a:ext cx="9110663" cy="23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D61F6-0C03-4038-B8A5-8E57E172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r>
              <a:rPr lang="en-US" dirty="0">
                <a:solidFill>
                  <a:srgbClr val="92D050"/>
                </a:solidFill>
              </a:rPr>
              <a:t> translation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797A74-42C4-4913-9A22-AF9E1470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58" y="2397858"/>
            <a:ext cx="9405938" cy="1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E5577-E937-4970-96D5-235D5B66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20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Definitions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ADA695-F444-41C5-B0DD-37386579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53" y="1990853"/>
            <a:ext cx="9118600" cy="28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61B82-3568-47ED-9DA5-1F0B7404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105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Outside Local vs Outside Global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F4E93B-6534-441D-9012-0019AF4B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53" y="2063229"/>
            <a:ext cx="9245600" cy="14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B6F47-BCC9-4A10-A28C-04D1E739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7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Two Way NAT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D57CA7-005A-4988-844A-4F41A270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1847565"/>
            <a:ext cx="9085263" cy="29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6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062-6BB7-40E4-B42F-E581F541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03518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Two Way NAT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5C3BA3-BB38-45AB-9981-70B5F894D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936" y="2003450"/>
            <a:ext cx="9255125" cy="32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FBE1-B1A4-4E68-8D56-A8054492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RFC 1918 Private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952556-CE65-4BF2-8E7E-1F151B50D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3" y="2007913"/>
            <a:ext cx="9144000" cy="15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571CA-2290-4C30-96D1-7CA473DF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Types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619E39-A082-4550-9CBC-D6A9A9B8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0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E1AE9-ABD4-4AB6-9000-F7A3450B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Scenario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FA7FD7-8D09-401D-B2AA-F7D8A4051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93" y="1936067"/>
            <a:ext cx="9263063" cy="25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FCADD-454A-4CF5-BBE8-96FE8002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882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Scenario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E338A5-A5B5-483E-A43B-C93BE8199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02" y="1981830"/>
            <a:ext cx="9761217" cy="32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3BEB4-3A65-44F4-8256-DA5E000B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2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Scenario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11A74B-5427-4573-8EA7-8BF8F2EB3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467" y="1831318"/>
            <a:ext cx="9110663" cy="31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7F5F0-80BE-46B1-8018-5DC5F2EB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18F4F2-01EF-446D-8F0D-6A6D6167B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50" y="1929552"/>
            <a:ext cx="10005930" cy="37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BC47-B7E2-4FAB-B127-00FF7234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r>
              <a:rPr lang="en-US" dirty="0">
                <a:solidFill>
                  <a:srgbClr val="92D050"/>
                </a:solidFill>
              </a:rPr>
              <a:t> translation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CEBB1F-8B30-45F0-9AFE-EF73B068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071" y="2273292"/>
            <a:ext cx="9204325" cy="13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E084B-B3EC-442C-901C-DAD67E73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clear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r>
              <a:rPr lang="en-US" dirty="0">
                <a:solidFill>
                  <a:srgbClr val="92D050"/>
                </a:solidFill>
              </a:rPr>
              <a:t> translation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8D2FA5-FF35-4974-BCBF-099E4595A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90" y="1938402"/>
            <a:ext cx="9110663" cy="26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10A34-5158-45D7-B811-5457C212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r>
              <a:rPr lang="en-US" dirty="0">
                <a:solidFill>
                  <a:srgbClr val="92D050"/>
                </a:solidFill>
              </a:rPr>
              <a:t> statistics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17D19F-B3E4-4A82-935C-D93C87678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650" y="1993371"/>
            <a:ext cx="844407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27877-8C27-44FC-AE43-39F73E96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4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Types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C7CA62-5F5D-4904-8B7C-F6F19C67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96" y="1711033"/>
            <a:ext cx="9118600" cy="30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FEE5-9D96-43C2-9CF5-4CCB9467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63" y="609601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Address Exhaustion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C88712-167C-4CCB-9D7D-90E16880F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36" y="2040318"/>
            <a:ext cx="8947150" cy="2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6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9A88-5CD4-4B32-A2D5-A1CFD7E9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RFC 1918 Private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0139F6-E6D0-4372-9DCD-457BBBF30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138" y="2065976"/>
            <a:ext cx="9229725" cy="2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0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B9A82-D2E6-489E-AF8D-9BBFA9A9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PAT Port Address Translation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81C058-8F6D-4A25-A050-BB6191F4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034" y="1903908"/>
            <a:ext cx="9067800" cy="26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3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42916-3682-439D-9380-853699F9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8D08C3-65BE-4908-A3E2-28460396A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28341"/>
            <a:ext cx="8947150" cy="18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27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E85D1-DC02-425F-949A-980FBAA0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CE2811-CC54-40B4-B8F8-9E8107886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47" y="2005607"/>
            <a:ext cx="8947150" cy="22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4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32987-F05F-4250-9205-531A9AB0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9DB4B4-1E74-4A8B-8C19-DA4C5A84C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13" y="1797504"/>
            <a:ext cx="8947150" cy="37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B0A96-C350-4564-82B8-55E1643A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7EC9B0-5121-43AF-8E56-E596A211E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24744"/>
            <a:ext cx="8947150" cy="37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5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92890-7BBA-4914-BBCA-958F6916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8CF095-25E5-46B9-A0B0-72722A917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260" y="1778527"/>
            <a:ext cx="9161463" cy="37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0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8393-F60B-4915-A8CA-0DD43DCF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65AA2C-32A0-4BF3-8C23-52AC64B30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930" y="1726142"/>
            <a:ext cx="9245600" cy="39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9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C371E-A981-45BE-8E60-B022F95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2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369060-5DF2-40BD-9583-013AAEAFD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463" y="1689782"/>
            <a:ext cx="9220200" cy="39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1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076A0-8517-4115-B860-EB24318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4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F8A65D-3DF3-4DF7-B902-A8FC7A310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71" y="1797456"/>
            <a:ext cx="9110663" cy="38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4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910B6-C15C-4D29-80BC-512E3523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2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2860A7-B389-43BD-9961-4E0FE1F2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63704"/>
            <a:ext cx="8947150" cy="37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24D7C-D1F5-4FA2-8772-01F28410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RFC 1918 Private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52A949-4E1E-4147-8099-8DB712F66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393" y="1626130"/>
            <a:ext cx="8827441" cy="4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E214-D8AA-42A8-B070-7E8CD6EF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67AED8-D827-4584-B37D-22F4019D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71" y="1754380"/>
            <a:ext cx="9212263" cy="39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3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79BCA-8556-4921-8580-E9680F6B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Standard Dynamic NAT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4F5D64-3447-45AE-80DB-7496259A5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938" y="2110152"/>
            <a:ext cx="9229725" cy="34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2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570CE-5041-435A-9C50-61AF4F20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NAT with Overload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0618AE-C477-4A25-84EB-7CC1F34F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27694"/>
            <a:ext cx="8947150" cy="32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0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66238-668C-49EB-9994-E674C615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PAT with Single IP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591388-2579-4018-8C41-DAFBD7568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7" y="2194167"/>
            <a:ext cx="8947150" cy="20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66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5FC69-33ED-4292-B20E-D4D05920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PAT with Single IP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F74072-99C2-4EC3-83B9-9F557EA65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397794"/>
            <a:ext cx="8947150" cy="18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26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83307-2CE2-42A4-9D1F-6AF58F37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PAT with Single IP Address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88796A-0834-42E4-9B39-DD8EBBF3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68834"/>
            <a:ext cx="8947150" cy="32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1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4A3FA-4D03-4A76-A124-B98CDFB3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Verification – 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r>
              <a:rPr lang="en-US" dirty="0">
                <a:solidFill>
                  <a:srgbClr val="92D050"/>
                </a:solidFill>
              </a:rPr>
              <a:t> translation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3DF9EE-1CDD-4526-9F9C-76EE09AD8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2491185"/>
            <a:ext cx="8947150" cy="10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9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59BC-F505-49CE-ABFF-38493CF1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NAT Verification – debug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8DF620-F002-4153-BACD-55F6225AA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09" y="2108024"/>
            <a:ext cx="9178925" cy="28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3CB87-59AE-4C35-ABD3-B15D6F1D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IPv4 Global Address Space Problem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3F5338-D715-4A98-A4FB-5E961D2C7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405" y="2337529"/>
            <a:ext cx="9128125" cy="16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7016-11B8-41FC-BDFD-C06B93CD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2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IPv6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B07421-9AA2-40B8-BEBE-341A2D914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136" y="1746860"/>
            <a:ext cx="9280525" cy="19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D782A-5E78-427F-9924-59C9C9B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IPv6 Problem and NAT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718C63-75F6-4482-B3C4-9E369E49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532" y="1785312"/>
            <a:ext cx="10161176" cy="1559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5A302F-93FA-4C71-B73A-398CE5712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2" y="3708401"/>
            <a:ext cx="10160001" cy="20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A1AE5-BBD7-411D-8F48-4F9978F6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8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Private Addresses and NAT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4D8242-B5EA-45D6-88A5-FDB98B41D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29" y="1869846"/>
            <a:ext cx="9118600" cy="35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2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F1B70-7E85-479B-92BD-4508EDE5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7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Today’s Networks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778590-5541-492D-85DB-8FC388419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46806"/>
            <a:ext cx="8947150" cy="26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0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187</Words>
  <Application>Microsoft Office PowerPoint</Application>
  <PresentationFormat>Широкоэкранный</PresentationFormat>
  <Paragraphs>48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Ион</vt:lpstr>
      <vt:lpstr>NAT </vt:lpstr>
      <vt:lpstr>RFC 1918 Private Addresses</vt:lpstr>
      <vt:lpstr>RFC 1918 Private Addresses</vt:lpstr>
      <vt:lpstr>RFC 1918 Private Addresses</vt:lpstr>
      <vt:lpstr>The IPv4 Global Address Space Problem</vt:lpstr>
      <vt:lpstr>IPv6</vt:lpstr>
      <vt:lpstr>The IPv6 Problem and NAT</vt:lpstr>
      <vt:lpstr>Private Addresses and NAT</vt:lpstr>
      <vt:lpstr>Today’s Networks</vt:lpstr>
      <vt:lpstr>NAT Types</vt:lpstr>
      <vt:lpstr>NAT Lab</vt:lpstr>
      <vt:lpstr>Static NAT Scenario</vt:lpstr>
      <vt:lpstr>Static NAT Scenario</vt:lpstr>
      <vt:lpstr>Static NAT Configuration</vt:lpstr>
      <vt:lpstr>NAT Verification – show ip nat translation</vt:lpstr>
      <vt:lpstr>NAT Definitions</vt:lpstr>
      <vt:lpstr>Outside Local vs Outside Global</vt:lpstr>
      <vt:lpstr>Two Way NAT</vt:lpstr>
      <vt:lpstr>Two Way NAT</vt:lpstr>
      <vt:lpstr>NAT Types</vt:lpstr>
      <vt:lpstr>Dynamic NAT Scenario</vt:lpstr>
      <vt:lpstr>Dynamic NAT Scenario</vt:lpstr>
      <vt:lpstr>Dynamic NAT Scenario</vt:lpstr>
      <vt:lpstr>Dynamic NAT Configuration</vt:lpstr>
      <vt:lpstr>NAT Verification – show ip nat translation</vt:lpstr>
      <vt:lpstr>clear ip nat translation</vt:lpstr>
      <vt:lpstr>NAT Verification – show ip nat statistics</vt:lpstr>
      <vt:lpstr>NAT Types</vt:lpstr>
      <vt:lpstr>Dynamic NAT Address Exhaustion</vt:lpstr>
      <vt:lpstr>PAT Port Address Translation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Dynamic NAT with Overload</vt:lpstr>
      <vt:lpstr>Standard Dynamic NAT Configuration</vt:lpstr>
      <vt:lpstr>Dynamic NAT with Overload Configuration</vt:lpstr>
      <vt:lpstr>PAT with Single IP Address</vt:lpstr>
      <vt:lpstr>PAT with Single IP Address</vt:lpstr>
      <vt:lpstr>PAT with Single IP Address Configuration</vt:lpstr>
      <vt:lpstr>NAT Verification – show ip nat translation</vt:lpstr>
      <vt:lpstr>NAT Verification – debug ip 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</dc:title>
  <dc:creator>Владислав Карюкин</dc:creator>
  <cp:lastModifiedBy>Владислав Карюкин</cp:lastModifiedBy>
  <cp:revision>5</cp:revision>
  <dcterms:created xsi:type="dcterms:W3CDTF">2022-01-15T15:26:58Z</dcterms:created>
  <dcterms:modified xsi:type="dcterms:W3CDTF">2022-01-15T16:22:47Z</dcterms:modified>
</cp:coreProperties>
</file>